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88" r:id="rId2"/>
    <p:sldId id="325" r:id="rId3"/>
    <p:sldId id="327" r:id="rId4"/>
    <p:sldId id="326" r:id="rId5"/>
    <p:sldId id="328" r:id="rId6"/>
    <p:sldId id="308" r:id="rId7"/>
  </p:sldIdLst>
  <p:sldSz cx="9144000" cy="5143500" type="screen16x9"/>
  <p:notesSz cx="9926638" cy="6797675"/>
  <p:embeddedFontLst>
    <p:embeddedFont>
      <p:font typeface="Nunito Sans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Segoe UI Semibold" panose="020B0702040204020203" pitchFamily="34" charset="0"/>
      <p:bold r:id="rId22"/>
    </p:embeddedFont>
    <p:embeddedFont>
      <p:font typeface="Segoe UI Light" panose="020B0502040204020203" pitchFamily="34" charset="0"/>
      <p:regular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E9528"/>
    <a:srgbClr val="E09424"/>
    <a:srgbClr val="DB8631"/>
    <a:srgbClr val="007A77"/>
    <a:srgbClr val="428F3C"/>
    <a:srgbClr val="4ABA5F"/>
    <a:srgbClr val="2D773B"/>
    <a:srgbClr val="58C06C"/>
    <a:srgbClr val="983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420D1E-D587-42B6-BF11-C6FC94A6AE64}">
  <a:tblStyle styleId="{54420D1E-D587-42B6-BF11-C6FC94A6AE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2336" autoAdjust="0"/>
  </p:normalViewPr>
  <p:slideViewPr>
    <p:cSldViewPr snapToGrid="0">
      <p:cViewPr varScale="1">
        <p:scale>
          <a:sx n="90" d="100"/>
          <a:sy n="90" d="100"/>
        </p:scale>
        <p:origin x="72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CFCDC-DB7F-4816-8B0A-319959E5BF9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DE3AD-80BC-402F-AC42-85E377236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96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4967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40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50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28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400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60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EE5551C-70D4-457C-AACD-98865B048978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A630-B621-4DF9-9EB4-FC462BFE1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1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EE5551C-70D4-457C-AACD-98865B048978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A630-B621-4DF9-9EB4-FC462BFE1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40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 flipV="1">
            <a:off x="-1" y="-1"/>
            <a:ext cx="9168638" cy="25717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9" name="Рисунок 7">
            <a:extLst>
              <a:ext uri="{FF2B5EF4-FFF2-40B4-BE49-F238E27FC236}">
                <a16:creationId xmlns="" xmlns:a16="http://schemas.microsoft.com/office/drawing/2014/main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5294" y="330468"/>
            <a:ext cx="2773913" cy="440128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11">
            <a:extLst>
              <a:ext uri="{FF2B5EF4-FFF2-40B4-BE49-F238E27FC236}">
                <a16:creationId xmlns="" xmlns:a16="http://schemas.microsoft.com/office/drawing/2014/main" id="{9160C400-2233-4E4D-A368-4290EA142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34938" y="1188000"/>
            <a:ext cx="5446126" cy="126417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="" xmlns:a16="http://schemas.microsoft.com/office/drawing/2014/main" id="{754F3962-98E8-4124-9F3B-E312F367A8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4501" y="2713100"/>
            <a:ext cx="5446126" cy="2018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2077FD-7CCC-4AC8-9F72-74535704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501" y="291702"/>
            <a:ext cx="5456564" cy="89629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783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62" r:id="rId3"/>
    <p:sldLayoutId id="2147483663" r:id="rId4"/>
    <p:sldLayoutId id="2147483665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6427" y="3264761"/>
            <a:ext cx="5143500" cy="93136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2250" dirty="0">
                <a:ln w="0"/>
                <a:latin typeface="Segoe UI Semibold" panose="020B0702040204020203" pitchFamily="34" charset="0"/>
              </a:rPr>
              <a:t>НАМ ДОВЕРЯЮТ САМОЕ ЦЕННОЕ!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79" y="1798946"/>
            <a:ext cx="5562569" cy="13260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" y="18253"/>
            <a:ext cx="1213868" cy="10264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44" y="54759"/>
            <a:ext cx="1180656" cy="989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" y="3946175"/>
            <a:ext cx="944754" cy="11256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90" y="4093946"/>
            <a:ext cx="1163164" cy="9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258777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0119D5-A553-4A90-A3F7-6A3B96ADA2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5974" y="1354505"/>
            <a:ext cx="5446126" cy="1264173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таблетки  покрытые пленочной оболочкой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15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мг</a:t>
            </a:r>
          </a:p>
          <a:p>
            <a:pPr>
              <a:buClr>
                <a:schemeClr val="bg1"/>
              </a:buClr>
            </a:pPr>
            <a:endParaRPr lang="ru-RU" b="1" dirty="0">
              <a:latin typeface="Segoe UI Light" panose="020B0502040204020203" pitchFamily="34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Segoe UI Light" panose="020B0502040204020203" pitchFamily="34" charset="0"/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endParaRPr lang="ru-RU" sz="11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3A4E84-90D5-4799-831E-45DF53A0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12" y="645959"/>
            <a:ext cx="5456564" cy="896299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Segoe UI Semibold" panose="020B0702040204020203" pitchFamily="34" charset="0"/>
              </a:rPr>
              <a:t>СОН БАЙ®</a:t>
            </a:r>
            <a:endParaRPr lang="ru-RU" sz="4400" b="1" dirty="0">
              <a:solidFill>
                <a:schemeClr val="tx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701710" y="3099221"/>
            <a:ext cx="8442290" cy="73739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Антигистаминные средства для системного применения. </a:t>
            </a:r>
            <a:endParaRPr lang="ru-RU" sz="2000" dirty="0" smtClean="0">
              <a:solidFill>
                <a:schemeClr val="tx1"/>
              </a:solidFill>
              <a:latin typeface="Segoe UI Light" panose="020B0502040204020203" pitchFamily="34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Аминоалкильные</a:t>
            </a:r>
            <a:r>
              <a:rPr lang="ru-RU" sz="2000" dirty="0" smtClean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эфиры.</a:t>
            </a:r>
          </a:p>
          <a:p>
            <a:endParaRPr lang="ru-RU" sz="1800" dirty="0">
              <a:solidFill>
                <a:schemeClr val="tx1"/>
              </a:solidFill>
              <a:latin typeface="Segoe UI Light" panose="020B0502040204020203" pitchFamily="34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7432" y="3154368"/>
            <a:ext cx="529562" cy="529562"/>
            <a:chOff x="104957" y="2734063"/>
            <a:chExt cx="529562" cy="52956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F40B91AE-D0B3-4174-AC40-DDC2B594AAE6}"/>
                </a:ext>
              </a:extLst>
            </p:cNvPr>
            <p:cNvSpPr/>
            <p:nvPr/>
          </p:nvSpPr>
          <p:spPr>
            <a:xfrm>
              <a:off x="104957" y="2734063"/>
              <a:ext cx="529562" cy="5295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82963EF-8793-496E-B411-E79A11153E30}"/>
                </a:ext>
              </a:extLst>
            </p:cNvPr>
            <p:cNvSpPr txBox="1"/>
            <p:nvPr/>
          </p:nvSpPr>
          <p:spPr>
            <a:xfrm>
              <a:off x="106810" y="278593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" y="4557260"/>
            <a:ext cx="606645" cy="5129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93" y="4691936"/>
            <a:ext cx="1715322" cy="40892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3208"/>
            <a:ext cx="8697467" cy="706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12" y="545129"/>
            <a:ext cx="3355855" cy="16002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4157150"/>
            <a:ext cx="3311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</a:lstStyle>
          <a:p>
            <a:r>
              <a:rPr lang="ru-RU" sz="2000" b="1" dirty="0" smtClean="0">
                <a:latin typeface="Segoe UI Light" panose="020B0502040204020203" pitchFamily="34" charset="0"/>
                <a:cs typeface="Times New Roman" pitchFamily="18" charset="0"/>
              </a:rPr>
              <a:t>Отпускается без рецепта</a:t>
            </a:r>
            <a:endParaRPr lang="ru-RU" sz="2000" b="1" dirty="0">
              <a:latin typeface="Segoe UI Light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258777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0119D5-A553-4A90-A3F7-6A3B96ADA2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5974" y="1354505"/>
            <a:ext cx="5446126" cy="1264173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latin typeface="Segoe UI Light" panose="020B0502040204020203" pitchFamily="34" charset="0"/>
                <a:cs typeface="Times New Roman" pitchFamily="18" charset="0"/>
              </a:rPr>
              <a:t>таблетки  покрытые пленочной оболочкой </a:t>
            </a:r>
            <a:r>
              <a:rPr lang="ru-RU" sz="1600" b="1" dirty="0" smtClean="0">
                <a:latin typeface="Segoe UI Light" panose="020B0502040204020203" pitchFamily="34" charset="0"/>
                <a:cs typeface="Times New Roman" pitchFamily="18" charset="0"/>
              </a:rPr>
              <a:t>15 </a:t>
            </a:r>
            <a:r>
              <a:rPr lang="ru-RU" sz="1600" b="1" dirty="0">
                <a:latin typeface="Segoe UI Light" panose="020B0502040204020203" pitchFamily="34" charset="0"/>
                <a:cs typeface="Times New Roman" pitchFamily="18" charset="0"/>
              </a:rPr>
              <a:t>мг</a:t>
            </a:r>
          </a:p>
          <a:p>
            <a:pPr>
              <a:buClr>
                <a:schemeClr val="bg1"/>
              </a:buClr>
            </a:pPr>
            <a:endParaRPr lang="ru-RU" b="1" dirty="0">
              <a:latin typeface="Segoe UI Light" panose="020B0502040204020203" pitchFamily="34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Segoe UI Light" panose="020B0502040204020203" pitchFamily="34" charset="0"/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endParaRPr lang="ru-RU" sz="11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3A4E84-90D5-4799-831E-45DF53A0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12" y="645959"/>
            <a:ext cx="5456564" cy="896299"/>
          </a:xfrm>
        </p:spPr>
        <p:txBody>
          <a:bodyPr/>
          <a:lstStyle/>
          <a:p>
            <a:r>
              <a:rPr lang="ru-RU" sz="4400" b="1" dirty="0" smtClean="0">
                <a:latin typeface="Segoe UI Semibold" panose="020B0702040204020203" pitchFamily="34" charset="0"/>
              </a:rPr>
              <a:t>СОН БАЙ®</a:t>
            </a:r>
            <a:endParaRPr lang="ru-RU" sz="4400" b="1" dirty="0">
              <a:latin typeface="Segoe UI Semibold" panose="020B0702040204020203" pitchFamily="34" charset="0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626994" y="2786703"/>
            <a:ext cx="8442290" cy="5316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Сон Бай ®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разрешен к применению на любых сроках  беременности (с осторожностью, перед применением необходимо проконсультироваться с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врачом).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Segoe UI Light" panose="020B0502040204020203" pitchFamily="34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7432" y="2716600"/>
            <a:ext cx="529562" cy="529562"/>
            <a:chOff x="104957" y="2734063"/>
            <a:chExt cx="529562" cy="52956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F40B91AE-D0B3-4174-AC40-DDC2B594AAE6}"/>
                </a:ext>
              </a:extLst>
            </p:cNvPr>
            <p:cNvSpPr/>
            <p:nvPr/>
          </p:nvSpPr>
          <p:spPr>
            <a:xfrm>
              <a:off x="104957" y="2734063"/>
              <a:ext cx="529562" cy="5295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82963EF-8793-496E-B411-E79A11153E30}"/>
                </a:ext>
              </a:extLst>
            </p:cNvPr>
            <p:cNvSpPr txBox="1"/>
            <p:nvPr/>
          </p:nvSpPr>
          <p:spPr>
            <a:xfrm>
              <a:off x="106810" y="278593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" y="4557260"/>
            <a:ext cx="606645" cy="5129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93" y="4691936"/>
            <a:ext cx="1715322" cy="40892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9342"/>
            <a:ext cx="8697467" cy="706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12" y="545129"/>
            <a:ext cx="3355855" cy="160020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7432" y="3384192"/>
            <a:ext cx="529562" cy="529562"/>
            <a:chOff x="104957" y="2734063"/>
            <a:chExt cx="529562" cy="52956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F40B91AE-D0B3-4174-AC40-DDC2B594AAE6}"/>
                </a:ext>
              </a:extLst>
            </p:cNvPr>
            <p:cNvSpPr/>
            <p:nvPr/>
          </p:nvSpPr>
          <p:spPr>
            <a:xfrm>
              <a:off x="104957" y="2734063"/>
              <a:ext cx="529562" cy="5295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82963EF-8793-496E-B411-E79A11153E30}"/>
                </a:ext>
              </a:extLst>
            </p:cNvPr>
            <p:cNvSpPr txBox="1"/>
            <p:nvPr/>
          </p:nvSpPr>
          <p:spPr>
            <a:xfrm>
              <a:off x="106810" y="278593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02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626994" y="3424144"/>
            <a:ext cx="8442290" cy="5316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Сон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Бай ®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имеет  удобную  форму таблетки с возможностью  деления и не вызывает 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привыкания.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Segoe UI Light" panose="020B0502040204020203" pitchFamily="34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99545" y="4007716"/>
            <a:ext cx="529562" cy="529562"/>
            <a:chOff x="104957" y="2734063"/>
            <a:chExt cx="529562" cy="529562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F40B91AE-D0B3-4174-AC40-DDC2B594AAE6}"/>
                </a:ext>
              </a:extLst>
            </p:cNvPr>
            <p:cNvSpPr/>
            <p:nvPr/>
          </p:nvSpPr>
          <p:spPr>
            <a:xfrm>
              <a:off x="104957" y="2734063"/>
              <a:ext cx="529562" cy="5295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82963EF-8793-496E-B411-E79A11153E30}"/>
                </a:ext>
              </a:extLst>
            </p:cNvPr>
            <p:cNvSpPr txBox="1"/>
            <p:nvPr/>
          </p:nvSpPr>
          <p:spPr>
            <a:xfrm>
              <a:off x="106810" y="278593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03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Текст 3">
            <a:extLst>
              <a:ext uri="{FF2B5EF4-FFF2-40B4-BE49-F238E27FC236}">
                <a16:creationId xmlns="" xmlns:a16="http://schemas.microsoft.com/office/drawing/2014/main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626994" y="4103859"/>
            <a:ext cx="8442290" cy="5316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Сон Бай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® - сокращает время засыпания,  повышает длительность и  качество  сна, не нарушает при этом физиологические фазы нормального сна и циркадные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Times New Roman" pitchFamily="18" charset="0"/>
              </a:rPr>
              <a:t>ритмы.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1"/>
            <a:ext cx="9144000" cy="83331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Google Shape;332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1" name="Google Shape;161;p23"/>
          <p:cNvSpPr txBox="1">
            <a:spLocks/>
          </p:cNvSpPr>
          <p:nvPr/>
        </p:nvSpPr>
        <p:spPr>
          <a:xfrm>
            <a:off x="60456" y="174079"/>
            <a:ext cx="11573816" cy="80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ru-RU" b="1" dirty="0" smtClean="0">
                <a:latin typeface="Segoe UI Semibold" panose="020B0702040204020203" pitchFamily="34" charset="0"/>
                <a:cs typeface="Times New Roman" pitchFamily="18" charset="0"/>
              </a:rPr>
              <a:t>СОН БАЙ® - таблетки </a:t>
            </a:r>
            <a:r>
              <a:rPr lang="ru-RU" b="1" dirty="0">
                <a:latin typeface="Segoe UI Semibold" panose="020B0702040204020203" pitchFamily="34" charset="0"/>
                <a:cs typeface="Times New Roman" pitchFamily="18" charset="0"/>
              </a:rPr>
              <a:t>покрытые пленочной оболочкой 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52" y="4575048"/>
            <a:ext cx="1997548" cy="4762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" y="4390041"/>
            <a:ext cx="826235" cy="6986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7661" y="1976266"/>
            <a:ext cx="86990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Segoe UI Light" panose="020B0502040204020203" pitchFamily="34" charset="0"/>
                <a:cs typeface="Times New Roman" pitchFamily="18" charset="0"/>
              </a:rPr>
              <a:t>Периодическая/транзиторная бессонница</a:t>
            </a:r>
            <a:r>
              <a:rPr lang="ru-RU" sz="2000" dirty="0">
                <a:latin typeface="Segoe UI Light" panose="020B0502040204020203" pitchFamily="34" charset="0"/>
              </a:rPr>
              <a:t>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Segoe UI Light" panose="020B0502040204020203" pitchFamily="34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latin typeface="Segoe UI Light" panose="020B0502040204020203" pitchFamily="34" charset="0"/>
                <a:cs typeface="Times New Roman" pitchFamily="18" charset="0"/>
              </a:rPr>
              <a:t>Доксиламина сукцинат является блокатором Н1-рецепторов класса этаноламинов, обладающих седативным и атропиноподобным эффектами. Было продемонстрировано, что он уменьшает время, необходимое для засыпания, а также улучшает продолжительность и качество сна.</a:t>
            </a:r>
          </a:p>
          <a:p>
            <a:pPr algn="just"/>
            <a:endParaRPr lang="ru-RU" sz="1800" dirty="0">
              <a:latin typeface="Segoe UI Light" panose="020B0502040204020203" pitchFamily="34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119863" y="1264175"/>
            <a:ext cx="4774964" cy="597397"/>
            <a:chOff x="92432" y="2734063"/>
            <a:chExt cx="593258" cy="529562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F40B91AE-D0B3-4174-AC40-DDC2B594AAE6}"/>
                </a:ext>
              </a:extLst>
            </p:cNvPr>
            <p:cNvSpPr/>
            <p:nvPr/>
          </p:nvSpPr>
          <p:spPr>
            <a:xfrm>
              <a:off x="104957" y="2734063"/>
              <a:ext cx="529562" cy="5295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82963EF-8793-496E-B411-E79A11153E30}"/>
                </a:ext>
              </a:extLst>
            </p:cNvPr>
            <p:cNvSpPr txBox="1"/>
            <p:nvPr/>
          </p:nvSpPr>
          <p:spPr>
            <a:xfrm>
              <a:off x="92432" y="2802175"/>
              <a:ext cx="593258" cy="354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   ПОКАЗАНИЯ К ПРИМЕНЕНИЮ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4828" y="102234"/>
            <a:ext cx="743694" cy="6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93" y="4691936"/>
            <a:ext cx="1715322" cy="40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431636"/>
            <a:ext cx="9144000" cy="22262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93" y="170192"/>
            <a:ext cx="1843192" cy="439408"/>
          </a:xfrm>
        </p:spPr>
      </p:pic>
      <p:sp>
        <p:nvSpPr>
          <p:cNvPr id="8" name="Google Shape;183;p27"/>
          <p:cNvSpPr txBox="1">
            <a:spLocks/>
          </p:cNvSpPr>
          <p:nvPr/>
        </p:nvSpPr>
        <p:spPr>
          <a:xfrm>
            <a:off x="1068168" y="2109811"/>
            <a:ext cx="7142056" cy="8698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algn="l" defTabSz="658368" rtl="0" eaLnBrk="1" latinLnBrk="0" hangingPunct="1">
              <a:spcBef>
                <a:spcPct val="0"/>
              </a:spcBef>
              <a:buNone/>
              <a:defRPr sz="5184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50" b="1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 за внимание! </a:t>
            </a:r>
          </a:p>
        </p:txBody>
      </p:sp>
      <p:sp>
        <p:nvSpPr>
          <p:cNvPr id="9" name="Google Shape;183;p27"/>
          <p:cNvSpPr txBox="1">
            <a:spLocks/>
          </p:cNvSpPr>
          <p:nvPr/>
        </p:nvSpPr>
        <p:spPr>
          <a:xfrm>
            <a:off x="1398836" y="4006435"/>
            <a:ext cx="6480720" cy="62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lvl="0" algn="ctr">
              <a:buClr>
                <a:srgbClr val="FFFFFF"/>
              </a:buClr>
              <a:buSzPts val="1800"/>
            </a:pPr>
            <a:r>
              <a:rPr lang="ru-RU" sz="1500" b="1" dirty="0"/>
              <a:t>+375(177) 73 22 61</a:t>
            </a:r>
          </a:p>
          <a:p>
            <a:pPr lvl="0" algn="ctr">
              <a:buClr>
                <a:srgbClr val="FFFFFF"/>
              </a:buClr>
              <a:buSzPts val="1800"/>
            </a:pPr>
            <a:endParaRPr lang="en-US" sz="1500" b="1" dirty="0"/>
          </a:p>
          <a:p>
            <a:pPr lvl="0" algn="ctr">
              <a:buClr>
                <a:srgbClr val="FFFFFF"/>
              </a:buClr>
              <a:buSzPts val="1800"/>
            </a:pPr>
            <a:r>
              <a:rPr lang="ru-RU" sz="1500" b="1" dirty="0">
                <a:ea typeface="Raleway"/>
                <a:cs typeface="Raleway"/>
                <a:sym typeface="Raleway"/>
              </a:rPr>
              <a:t> </a:t>
            </a:r>
            <a:r>
              <a:rPr lang="en-US" sz="1500" b="1" dirty="0" smtClean="0">
                <a:ea typeface="Raleway"/>
                <a:cs typeface="Raleway"/>
                <a:sym typeface="Raleway"/>
              </a:rPr>
              <a:t>www.borimed.com</a:t>
            </a:r>
            <a:endParaRPr lang="ru-RU" sz="1500" b="1" dirty="0">
              <a:ea typeface="Raleway"/>
              <a:cs typeface="Raleway"/>
              <a:sym typeface="Raleway"/>
            </a:endParaRPr>
          </a:p>
        </p:txBody>
      </p:sp>
      <p:sp>
        <p:nvSpPr>
          <p:cNvPr id="10" name="Google Shape;448;p39"/>
          <p:cNvSpPr/>
          <p:nvPr/>
        </p:nvSpPr>
        <p:spPr>
          <a:xfrm>
            <a:off x="3497789" y="3813264"/>
            <a:ext cx="156800" cy="290480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oogle Shape;508;p39"/>
          <p:cNvGrpSpPr/>
          <p:nvPr/>
        </p:nvGrpSpPr>
        <p:grpSpPr>
          <a:xfrm>
            <a:off x="3406070" y="4278712"/>
            <a:ext cx="344718" cy="319217"/>
            <a:chOff x="5941025" y="3634400"/>
            <a:chExt cx="467650" cy="467650"/>
          </a:xfrm>
        </p:grpSpPr>
        <p:sp>
          <p:nvSpPr>
            <p:cNvPr id="12" name="Google Shape;509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Google Shape;510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511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512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513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14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4817" y="4070718"/>
            <a:ext cx="1033645" cy="880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0" y="4169926"/>
            <a:ext cx="718470" cy="856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175" y="-63304"/>
            <a:ext cx="821231" cy="10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575E5F"/>
      </a:dk2>
      <a:lt2>
        <a:srgbClr val="E7E4DD"/>
      </a:lt2>
      <a:accent1>
        <a:srgbClr val="F67031"/>
      </a:accent1>
      <a:accent2>
        <a:srgbClr val="FFA400"/>
      </a:accent2>
      <a:accent3>
        <a:srgbClr val="7A7AAA"/>
      </a:accent3>
      <a:accent4>
        <a:srgbClr val="00BCD4"/>
      </a:accent4>
      <a:accent5>
        <a:srgbClr val="F2496F"/>
      </a:accent5>
      <a:accent6>
        <a:srgbClr val="A2324B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164</Words>
  <Application>Microsoft Office PowerPoint</Application>
  <PresentationFormat>Экран (16:9)</PresentationFormat>
  <Paragraphs>29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Nunito Sans</vt:lpstr>
      <vt:lpstr>Calibri</vt:lpstr>
      <vt:lpstr>Raleway</vt:lpstr>
      <vt:lpstr>Wingdings</vt:lpstr>
      <vt:lpstr>Segoe UI Semibold</vt:lpstr>
      <vt:lpstr>Arial</vt:lpstr>
      <vt:lpstr>Times New Roman</vt:lpstr>
      <vt:lpstr>Segoe UI Light</vt:lpstr>
      <vt:lpstr>Segoe UI</vt:lpstr>
      <vt:lpstr>Ulysses template</vt:lpstr>
      <vt:lpstr>Презентация PowerPoint</vt:lpstr>
      <vt:lpstr>СОН БАЙ®</vt:lpstr>
      <vt:lpstr>СОН БАЙ®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Кремень Елена Владимировна</dc:creator>
  <cp:lastModifiedBy>Заровский Кирилл Николаевич</cp:lastModifiedBy>
  <cp:revision>403</cp:revision>
  <cp:lastPrinted>2021-03-26T06:04:42Z</cp:lastPrinted>
  <dcterms:modified xsi:type="dcterms:W3CDTF">2021-04-27T07:04:03Z</dcterms:modified>
</cp:coreProperties>
</file>